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12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1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34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08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80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16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20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8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1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95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28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4EEF0-41BE-4E11-815A-9B721C24BA48}" type="datetimeFigureOut">
              <a:rPr kumimoji="1" lang="ja-JP" altLang="en-US" smtClean="0"/>
              <a:t>2020/7/10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B4886-6B7A-4B46-A709-717EE2F2E1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2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oshiete_kaigo 008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山根 慧大</dc:creator>
  <cp:lastModifiedBy>山根 慧大</cp:lastModifiedBy>
  <cp:revision>1</cp:revision>
  <dcterms:created xsi:type="dcterms:W3CDTF">2020-07-10T07:40:00Z</dcterms:created>
  <dcterms:modified xsi:type="dcterms:W3CDTF">2020-07-10T07:40:22Z</dcterms:modified>
</cp:coreProperties>
</file>